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15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362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561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388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122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31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08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158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81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261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428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46D5C-643F-4824-989E-A6536C98249E}" type="datetimeFigureOut">
              <a:rPr lang="ru-RU" smtClean="0"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25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500062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ЖОЛ-ҚҰРЫЛЫС ЖҰМЫСТАРЫН ҰЙЫМДАСТЫРУДЫҢ ЛЕКСІЗ ТӘСІЛДЕРІ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343891" y="2175164"/>
            <a:ext cx="6331527" cy="3020291"/>
            <a:chOff x="1343891" y="2175164"/>
            <a:chExt cx="6331527" cy="302029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3034145" y="2175164"/>
              <a:ext cx="3352800" cy="92825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k-KZ" sz="3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ЛЕКСІЗ ТӘСІЛ</a:t>
              </a:r>
              <a:endPara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343891" y="3948545"/>
              <a:ext cx="3117273" cy="124691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k-KZ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ПАРАЛЛЕЛЬДІ</a:t>
              </a:r>
              <a:endPara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793673" y="3948545"/>
              <a:ext cx="2881745" cy="124691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k-KZ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ТІРКЕС</a:t>
              </a:r>
              <a:endPara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Прямая соединительная линия 8"/>
            <p:cNvCxnSpPr>
              <a:stCxn id="5" idx="2"/>
            </p:cNvCxnSpPr>
            <p:nvPr/>
          </p:nvCxnSpPr>
          <p:spPr>
            <a:xfrm>
              <a:off x="4710545" y="3103418"/>
              <a:ext cx="0" cy="32558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3034145" y="3428999"/>
              <a:ext cx="3200400" cy="0"/>
            </a:xfrm>
            <a:prstGeom prst="line">
              <a:avLst/>
            </a:prstGeom>
            <a:ln w="5715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>
              <a:off x="3034145" y="3428998"/>
              <a:ext cx="0" cy="51954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>
              <a:off x="6234545" y="3428998"/>
              <a:ext cx="0" cy="51954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0072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79463"/>
          </a:xfrm>
        </p:spPr>
        <p:txBody>
          <a:bodyPr>
            <a:normAutofit/>
          </a:bodyPr>
          <a:lstStyle/>
          <a:p>
            <a:pPr algn="ctr"/>
            <a:r>
              <a:rPr lang="kk-KZ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ПАРАЛЛЕЛЬДІ ӘДІС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40330" y="-214312"/>
            <a:ext cx="3863340" cy="695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2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79463"/>
          </a:xfrm>
        </p:spPr>
        <p:txBody>
          <a:bodyPr>
            <a:normAutofit/>
          </a:bodyPr>
          <a:lstStyle/>
          <a:p>
            <a:pPr algn="ctr"/>
            <a:r>
              <a:rPr lang="kk-KZ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ТІРКЕС ТӘСІЛ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978" y="1537648"/>
            <a:ext cx="6799898" cy="420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4724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13</Words>
  <Application>Microsoft Office PowerPoint</Application>
  <PresentationFormat>Экран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ЖОЛ-ҚҰРЫЛЫС ЖҰМЫСТАРЫН ҰЙЫМДАСТЫРУДЫҢ ЛЕКСІЗ ТӘСІЛДЕРІ</vt:lpstr>
      <vt:lpstr>ПАРАЛЛЕЛЬДІ ӘДІС</vt:lpstr>
      <vt:lpstr>ТІРКЕС ТӘСІЛ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ЖОЛ-ҚҰРЫЛЫС ЖҰМЫСТАРЫН ҰЙЫМДАСТЫРУДЫҢ ЛЕКСІЗ ТӘСІЛДЕРІ</dc:title>
  <dc:creator>Bakytbek</dc:creator>
  <cp:lastModifiedBy>Bakytbek</cp:lastModifiedBy>
  <cp:revision>3</cp:revision>
  <dcterms:created xsi:type="dcterms:W3CDTF">2017-09-23T10:50:17Z</dcterms:created>
  <dcterms:modified xsi:type="dcterms:W3CDTF">2017-09-23T12:05:28Z</dcterms:modified>
</cp:coreProperties>
</file>